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6" r:id="rId9"/>
    <p:sldId id="267" r:id="rId10"/>
    <p:sldId id="268" r:id="rId11"/>
    <p:sldId id="270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13:54.177"/>
    </inkml:context>
    <inkml:brush xml:id="br0">
      <inkml:brushProperty name="width" value="0.05" units="cm"/>
      <inkml:brushProperty name="height" value="0.05" units="cm"/>
      <inkml:brushProperty name="color" value="#171717"/>
    </inkml:brush>
  </inkml:definitions>
  <inkml:trace contextRef="#ctx0" brushRef="#br0">0 19 24575,'299'5'0,"-234"-3"0,82 13 0,-93-10 0,-1-2 0,84-7 0,-107 1 0,0-2 0,32-8 0,-37 6 0,1 2 0,0 1 0,42-2 0,-58 6-80,-7-1-27,-1 1 0,1 0 0,-1 0-1,1 0 1,-1 0 0,1 0 0,-1 1 0,1-1 0,-1 0 0,1 1 0,3 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2:20.211"/>
    </inkml:context>
    <inkml:brush xml:id="br0">
      <inkml:brushProperty name="width" value="0.1" units="cm"/>
      <inkml:brushProperty name="height" value="0.1" units="cm"/>
      <inkml:brushProperty name="color" value="#343D3F"/>
    </inkml:brush>
  </inkml:definitions>
  <inkml:trace contextRef="#ctx0" brushRef="#br0">0 16 24575,'408'-14'0,"-336"13"0,75 2 0,-146-1 0,0 0 0,0 1 0,0-1 0,-1 0 0,1 0 0,0 1 0,0-1 0,-1 0 0,1 1 0,0-1 0,-1 1 0,1-1 0,0 1 0,-1-1 0,1 1 0,-1-1 0,1 1 0,-1 0 0,1-1 0,-1 1 0,1 0 0,-1-1 0,0 1 0,1 0 0,-1 0 0,0-1 0,0 1 0,1 0 0,-1 0 0,0-1 0,0 1 0,0 0 0,0 0 0,0 0 0,0 0 0,0-1 0,0 1 0,0 0 0,-1 0 0,1-1 0,0 1 0,0 0 0,-1 0 0,1-1 0,-1 2 0,1-2-57,-1-1 0,1 1 1,-1 0-1,1-1 0,0 1 0,-1-1 0,1 1 0,0-1 0,-1 1 0,1-1 0,0 1 1,0-1-1,-1 1 0,1-1 0,0 1 0,0-1 0,0 1 0,0-1 0,0 1 1,0-1-1,0 1 0,0-1 0,0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2:29.854"/>
    </inkml:context>
    <inkml:brush xml:id="br0">
      <inkml:brushProperty name="width" value="0.1" units="cm"/>
      <inkml:brushProperty name="height" value="0.1" units="cm"/>
      <inkml:brushProperty name="color" value="#1E2729"/>
    </inkml:brush>
  </inkml:definitions>
  <inkml:trace contextRef="#ctx0" brushRef="#br0">0 0 24575,'5'2'0,"10"3"0,9 1 0,10 0 0,2 2 0,2-1 0,-1 0 0,-7-2 0,-6 0 0,-6-2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2:42.720"/>
    </inkml:context>
    <inkml:brush xml:id="br0">
      <inkml:brushProperty name="width" value="0.1" units="cm"/>
      <inkml:brushProperty name="height" value="0.1" units="cm"/>
      <inkml:brushProperty name="color" value="#1E2729"/>
    </inkml:brush>
  </inkml:definitions>
  <inkml:trace contextRef="#ctx0" brushRef="#br0">59 27 24575,'43'-8'0,"-36"6"0,1 1 0,-1-1 0,1 1 0,9-1 0,149 13 0,129-16 0,-252 4 0,47-8 0,15 3 0,202 11 0,-271-2 0,-35-2 0,0-1 0,1 0 0,-1 0 0,1 1 0,-1-1 0,1 1 0,-1 0 0,0-1 0,1 1 0,-1 0 0,0-1 0,0 1 0,0 0 0,1 0 0,-1 0 0,0 0 0,0 0 0,0 1 0,-1-1 0,1 0 0,1 2 0,-2-2 0,0 0 0,0 0 0,0-1 0,-1 1 0,1 0 0,0-1 0,0 1 0,-1 0 0,1-1 0,0 1 0,-1 0 0,1-1 0,-1 1 0,1-1 0,-1 1 0,1-1 0,-1 1 0,1-1 0,-1 1 0,0-1 0,1 1 0,-1-1 0,1 0 0,-1 0 0,0 1 0,0-1 0,1 0 0,-1 0 0,0 0 0,1 1 0,-1-1 0,0 0 0,0 0 0,1 0 0,-1 0 0,0 0 0,0-1 0,0 1 0,-30 0 0,15-5 0,1 1 0,-1 1 0,0 1 0,0 0 0,0 2 0,0-1 0,-29 4 0,26 0 0,0-1 0,-1 0 0,0-2 0,1 0 0,-1-2 0,1 0 0,-1-1 0,-24-7 0,28 6 0,0 1 0,0 1 0,0 1 0,-1 0 0,1 1 0,0 0 0,0 2 0,-24 4 0,5-2 0,0-1 0,0-1 0,-53-5 0,48-1 0,25 2 0,-1 0 0,1 1 0,-27 3 0,9 0 0,-59-4 0,66 0 0,0 2 0,-1 0 0,1 2 0,-25 4 0,12 11-1365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0:44.564"/>
    </inkml:context>
    <inkml:brush xml:id="br0">
      <inkml:brushProperty name="width" value="0.1" units="cm"/>
      <inkml:brushProperty name="height" value="0.1" units="cm"/>
      <inkml:brushProperty name="color" value="#171717"/>
    </inkml:brush>
  </inkml:definitions>
  <inkml:trace contextRef="#ctx0" brushRef="#br0">0 17 24575,'214'-6'0,"-14"1"0,-74 0 0,-96 6 0,44 8 0,-44-4 0,48 1 0,-60-5 40,0 0 1,18 5-1,34 2-1526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0:49.068"/>
    </inkml:context>
    <inkml:brush xml:id="br0">
      <inkml:brushProperty name="width" value="0.1" units="cm"/>
      <inkml:brushProperty name="height" value="0.1" units="cm"/>
      <inkml:brushProperty name="color" value="#171717"/>
    </inkml:brush>
  </inkml:definitions>
  <inkml:trace contextRef="#ctx0" brushRef="#br0">0 30 24575,'241'-13'0,"-150"6"0,-49 3 0,-11 1 0,-1 1 0,0 1 0,0 2 0,40 6 0,12 5 0,-76-12 0,1 1 0,-1-1 0,0 2 0,0-1 0,1 1 0,-1 0 0,9 4 0,-15-6 0,0 1 0,0-1 0,1 0 0,-1 0 0,0 0 0,0 1 0,0-1 0,0 0 0,0 0 0,0 1 0,0-1 0,0 0 0,0 0 0,0 0 0,0 1 0,0-1 0,0 0 0,0 0 0,-1 1 0,1-1 0,0 0 0,0 0 0,0 0 0,0 1 0,0-1 0,0 0 0,0 0 0,-1 0 0,1 0 0,0 1 0,0-1 0,0 0 0,0 0 0,-1 0 0,1 0 0,0 0 0,0 0 0,0 1 0,-1-1 0,1 0 0,0 0 0,-17 5 0,-14-1 0,-162 6 0,113-9 20,47-1-1405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07.115"/>
    </inkml:context>
    <inkml:brush xml:id="br0">
      <inkml:brushProperty name="width" value="0.1" units="cm"/>
      <inkml:brushProperty name="height" value="0.1" units="cm"/>
      <inkml:brushProperty name="color" value="#171717"/>
    </inkml:brush>
  </inkml:definitions>
  <inkml:trace contextRef="#ctx0" brushRef="#br0">3 1 24575,'-1'63'0,"2"66"0,10 198 0,-6-113 0,0 24 0,1-112 0,-6-126 0,0 0 0,0 1 0,0-1 0,0 0 0,0 1 0,0-1 0,0 0 0,0 0 0,1 1 0,-1-1 0,0 0 0,0 1 0,0-1 0,0 0 0,1 0 0,-1 1 0,0-1 0,0 0 0,0 0 0,1 0 0,-1 1 0,0-1 0,0 0 0,1 0 0,-1 0 0,0 0 0,1 1 0,-1-1 0,0 0 0,1 0 0,-1 0 0,0 0 0,1 0 0,-1 0 0,0 0 0,0 0 0,1 0 0,-1 0 0,0 0 0,1 0 0,-1 0 0,0 0 0,1 0 0,-1-1 0,0 1 0,1 0 0,-1 0 0,1-1 0,21-10 0,-6 2 0,10 6 0,0 1 0,0 1 0,32 3 0,-1-1 0,128 10 0,-98 0 0,-2-10 0,56-3 0,-141 2 0,0 0 0,0 0 0,1 0 0,-1 0 0,0 0 0,1 0 0,-1 0 0,0 0 0,1 0 0,-1 0 0,0 0 0,0 0 0,1 0 0,-1 0 0,0 0 0,1 0 0,-1 0 0,0-1 0,0 1 0,1 0 0,-1 0 0,0 0 0,0 0 0,1-1 0,-1 1 0,0 0 0,0 0 0,0-1 0,1 1 0,-1 0 0,0 0 0,0-1 0,0 1 0,-7-8 0,-20-8 0,23 14 0,-2-2 0,0 1 0,-1 0 0,1 0 0,-1 1 0,0 0 0,0 0 0,0 0 0,1 1 0,-1 0 0,0 1 0,-1 0 0,-12 0 0,-22 0 0,0-3 0,-1-2 0,-78-18 0,94 18 0,-47-4 0,-9 0 0,44 2 0,23 6 0,0-2 0,-1 0 0,1-1 0,0 0 0,1-2 0,-1 0 0,-25-14 0,40 20 0,0 0 0,0-1 0,0 1 0,0-1 0,0 0 0,1 1 0,-1-1 0,0 0 0,0 1 0,1-1 0,-1 0 0,0 0 0,1 1 0,-1-1 0,1 0 0,-1 0 0,1 0 0,0 0 0,-1 0 0,1 0 0,0 0 0,-1 0 0,1 0 0,0 0 0,0 0 0,0 0 0,0 0 0,0 0 0,0 0 0,0 0 0,0 0 0,1 0 0,-1 0 0,0 0 0,1 0 0,-1 0 0,0 0 0,1 0 0,-1 1 0,1-1 0,0 0 0,0-1 0,1 0 0,0 0 0,0 1 0,0-1 0,0 1 0,0-1 0,0 1 0,0 0 0,1-1 0,-1 1 0,0 0 0,1 1 0,-1-1 0,1 0 0,-1 1 0,6-1 0,300-4 0,-281 4 0,44-9 0,-42 6 0,34-2 0,-42 5 0,38-9 0,-39 6 0,0 1 0,22 0 0,0 3 0,-19 1 0,0-2 0,0 0 0,34-7 0,-48 7 0,-1-1 0,0 1 0,0 0 0,1 1 0,-1 0 0,0 1 0,1-1 0,13 5 0,-20-4 0,-1 0 0,1 1 0,-1-1 0,1 1 0,-1-1 0,0 1 0,0 0 0,1 0 0,-1 0 0,0 0 0,-1-1 0,1 1 0,0 0 0,0 1 0,-1-1 0,1 3 0,-1-4 0,1 0 0,-1 0 0,0 0 0,1 0 0,-1 0 0,0 1 0,0-1 0,0 0 0,0 0 0,0 0 0,0 0 0,0 0 0,-1 0 0,1 0 0,0 0 0,0 0 0,-1 0 0,1 0 0,-1 0 0,1 0 0,-1 0 0,1 0 0,-1 0 0,0 0 0,1 0 0,-1-1 0,0 1 0,0 0 0,0 0 0,0-1 0,1 1 0,-1-1 0,-2 2 0,-15 0 0,0-1 0,0 0 0,-1-1 0,-20-3 0,29 2 0,-21-1 0,-287-17 0,259 16 0,-106-19 0,148 18 0,0-1 0,0-1 0,0 0 0,1-1 0,0-1 0,-26-16 0,38 20 0,-1 0 0,0 0 0,1 0 0,0-1 0,0 1 0,0-1 0,1 0 0,-1 0 0,1-1 0,-3-6 0,5 10 0,0 0 0,1 0 0,-1 0 0,0 0 0,1 0 0,-1 0 0,1 0 0,0 0 0,0 0 0,-1 0 0,1 0 0,1 0 0,-1 0 0,0 0 0,0 0 0,1 0 0,0 0 0,-1 0 0,1 0 0,0 0 0,0 0 0,0 0 0,0 0 0,0 0 0,0 1 0,0-1 0,1 0 0,-1 1 0,1-1 0,-1 1 0,1 0 0,1-2 0,6-2 0,-1 0 0,1 1 0,0 0 0,1 1 0,-1 0 0,1 0 0,-1 1 0,1 0 0,14-1 0,10 2 0,47 3 0,-61-1 0,253-1 0,-249 0 0,-3-1 0,-13 0 0,0 0 0,1 1 0,-1 0 0,0 1 0,1 0 0,13 3 0,-22-4 0,1 0 0,-1 0 0,0 0 0,1 0 0,-1 0 0,0 0 0,1 0 0,-1 0 0,0 1 0,1-1 0,-1 0 0,0 0 0,0 0 0,1 0 0,-1 0 0,0 1 0,0-1 0,1 0 0,-1 0 0,0 1 0,0-1 0,1 0 0,-1 0 0,0 1 0,0-1 0,0 0 0,0 0 0,1 1 0,-1-1 0,0 0 0,0 1 0,0-1 0,0 0 0,0 1 0,0-1 0,0 1 0,-11 4 0,-18 0 0,-150 4 0,-46 0 0,187-9 0,1-3 0,0-1 0,-72-18 0,107 21 0,0 0 0,0 0 0,-1 0 0,1-1 0,0 1 0,0-1 0,0 0 0,1 1 0,-1-1 0,0 0 0,1 0 0,-1 0 0,1 0 0,0 0 0,-1-1 0,1 1 0,0 0 0,0-1 0,1 1 0,-2-3 0,-1-6 0,1-1 0,0 1 0,-1-13 0,3 22 0,0 0 0,0 0 0,0 0 0,0 0 0,0 0 0,0 0 0,1 0 0,-1 0 0,1 1 0,-1-1 0,1 0 0,0 0 0,0 0 0,0 1 0,0-1 0,0 0 0,0 1 0,1-1 0,-1 1 0,0-1 0,2 0 0,1-1 0,0 0 0,0 1 0,1-1 0,-1 1 0,1 0 0,-1 0 0,1 1 0,6-2 0,7-1 0,1 2 0,-1 0 0,29 1 0,20-3 0,1-2 0,86-19 0,-131 20 0,6 1 0,-1 0 0,1 2 0,0 1 0,-1 1 0,34 4 0,-43 1 0,-33-5 0,-151-4 0,48 3 0,-145-5 0,253 6 0,-26-4 0,33 4 0,1-1 0,-1 1 0,1-1 0,-1 1 0,1-1 0,-1 0 0,1 0 0,0 0 0,-1 0 0,1 0 0,0 0 0,0 0 0,0-1 0,0 1 0,0 0 0,0 0 0,0-1 0,-1-2 0,-3-6 0,1 0 0,0 0 0,1-1 0,0 1 0,1-1 0,0 0 0,-1-11 0,0-3 0,2 18 0,0 0 0,0 0 0,1 0 0,-1 0 0,2 0 0,-1 0 0,1 0 0,0 0 0,3-11 0,-3 17 0,0 0 0,-1 0 0,1 1 0,0-1 0,0 0 0,0 1 0,-1-1 0,1 1 0,0-1 0,0 1 0,0-1 0,0 1 0,0-1 0,0 1 0,0 0 0,0 0 0,1-1 0,-1 1 0,0 0 0,0 0 0,0 0 0,0 0 0,0 0 0,0 1 0,0-1 0,0 0 0,2 1 0,35 10 0,-25-7 0,28 9 0,-27-8 0,0-1 0,0 0 0,25 3 0,-20-6 0,-3 0 0,-1 1 0,0 0 0,0 1 0,20 6 0,55 14 0,-35-15 0,-44-7 0,0 0 0,0 1 0,0 0 0,0 0 0,-1 1 0,1 1 0,-1 0 0,12 6 0,-15-6 0,0 0 0,1-1 0,-1 0 0,1 0 0,0-1 0,0 1 0,0-2 0,0 1 0,0-1 0,0-1 0,0 0 0,0 0 0,11-1 0,-2-2 0,1-1 0,-1-1 0,0 0 0,31-15 0,-45 19 0,0 0 0,0 0 0,0 0 0,0 1 0,0-1 0,0 1 0,0 0 0,4 0 0,16-2 0,-21 0 0,0-1 0,0 1 0,0-1 0,-1 0 0,1 1 0,-1-1 0,0 0 0,1 0 0,-1 0 0,-1 0 0,1 0 0,0 0 0,-1 0 0,1 0 0,-1 0 0,0 0 0,0 0 0,0-1 0,-1 1 0,1 0 0,-1 0 0,-1-5 0,1 8 0,0-1 0,-1 0 0,1 1 0,0-1 0,0 1 0,-1 0 0,1-1 0,0 1 0,-1 0 0,1 0 0,-1 0 0,1-1 0,0 2 0,-1-1 0,1 0 0,0 0 0,-3 1 0,-28 8 0,12-3 0,-2-4 0,1-1 0,-1-1 0,1-1 0,0-1 0,-1-1 0,-39-10 0,33 7 0,0 0 0,-1 2 0,-29 0 0,40 4 0,-1 1 0,0-1 0,-20-4 0,31 3 0,1-1 0,0 0 0,0 0 0,1 0 0,-1-1 0,0 0 0,1-1 0,-11-6 0,10 6 0,0 0 0,0 1 0,0 0 0,-1 1 0,1-1 0,0 1 0,-1 1 0,0 0 0,-10-1 0,9 1 0,1 0 0,-1 0 0,1-1 0,0 0 0,0 0 0,0-1 0,0 0 0,-11-6 0,-56-32 0,48 12 0,4 13 0,22 10 0,16 5 0,66 9 0,39 0 0,55-3 0,-160-4 0,-10 0 0,-1-1 0,0 1 0,0-1 0,1 0 0,-1-1 0,0 1 0,0 0 0,1-1 0,-1 0 0,0 0 0,0-1 0,0 1 0,5-3 0,-9 4 0,1-1 0,-1 1 0,0 0 0,0 0 0,1-1 0,-1 1 0,0 0 0,0-1 0,1 1 0,-1 0 0,0-1 0,0 1 0,0-1 0,0 1 0,1 0 0,-1-1 0,0 1 0,0-1 0,0 1 0,0 0 0,0-1 0,0 1 0,0-1 0,0 1 0,0 0 0,0-1 0,0 1 0,-1-1 0,1 1 0,0 0 0,0-1 0,0 1 0,0-1 0,-1 1 0,1-1 0,-17-9 0,-21 0 0,37 10-47,-1-1 0,1 1 0,0 0 0,-1 0 0,1 0 0,-1 0 0,1 0 0,0 0 0,-1 1-1,1-1 1,0 0 0,-1 1 0,1-1 0,0 1 0,-1-1 0,1 1 0,0 0 0,0 0 0,0-1 0,0 1 0,0 0 0,0 0-1,0 0 1,0 0 0,0 0 0,0 0 0,0 1 0,-1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25.624"/>
    </inkml:context>
    <inkml:brush xml:id="br0">
      <inkml:brushProperty name="width" value="0.1" units="cm"/>
      <inkml:brushProperty name="height" value="0.1" units="cm"/>
      <inkml:brushProperty name="color" value="#343D3F"/>
    </inkml:brush>
  </inkml:definitions>
  <inkml:trace contextRef="#ctx0" brushRef="#br0">2 38 24575,'0'1'0,"0"-1"0,0 1 0,0 0 0,0-1 0,0 1 0,0-1 0,0 1 0,1 0 0,-1-1 0,0 1 0,0-1 0,1 1 0,-1-1 0,0 1 0,1-1 0,-1 1 0,1-1 0,-1 1 0,1-1 0,-1 1 0,1-1 0,-1 0 0,1 1 0,-1-1 0,1 0 0,-1 0 0,1 1 0,-1-1 0,1 0 0,0 0 0,-1 0 0,1 1 0,-1-1 0,1 0 0,0 0 0,-1 0 0,1 0 0,0 0 0,-1 0 0,1-1 0,-1 1 0,1 0 0,0 0 0,-1 0 0,1 0 0,-1-1 0,2 0 0,1 1 0,-1-1 0,1 0 0,0-1 0,-1 1 0,1 0 0,-1-1 0,1 1 0,-1-1 0,3-2 0,-5 4 0,1-1 0,-1 0 0,1 1 0,-1-1 0,1 0 0,-1 1 0,1-1 0,-1 0 0,0 0 0,1 1 0,-1-1 0,0 0 0,0 0 0,1 1 0,-1-1 0,0 0 0,0 0 0,0 0 0,0 0 0,0 1 0,0-1 0,0 0 0,-1 0 0,1 0 0,0 1 0,0-1 0,-1 0 0,1 0 0,0 1 0,-1-1 0,1 0 0,0 0 0,-1 1 0,1-1 0,-1 1 0,0-1 0,1 0 0,-1 1 0,1-1 0,-1 1 0,0-1 0,1 1 0,-1 0 0,0-1 0,0 1 0,1 0 0,-1-1 0,0 1 0,0 0 0,1 0 0,-1 0 0,0-1 0,0 1 0,-1 0 0,1 0 0,0 0 0,0-1 0,-1 1 0,1 0 0,0 0 0,0 0 0,-1 0 0,1 0 0,0 0 0,0 0 0,-1 0 0,1 1 0,0-1 0,0 0 0,0 1 0,-1-1 0,1 1 0,0-1 0,0 1 0,0 0 0,0-1 0,0 1 0,0 0 0,0 0 0,0 0 0,0 0 0,1 0 0,-1 0 0,0 0 0,0 0 0,1 0 0,-1 0 0,1 0 0,-1 0 0,1 0 0,-1 3 0,1 0 0,0-1 0,0 1 0,0 0 0,1 0 0,0-1 0,-1 1 0,1 0 0,1-1 0,1 6 0,-3-8 0,1 0 0,-1 0 0,0-1 0,1 1 0,-1 0 0,1 0 0,-1 0 0,1 0 0,0-1 0,-1 1 0,1 0 0,0-1 0,-1 1 0,1-1 0,0 1 0,0 0 0,0-1 0,-1 0 0,1 1 0,0-1 0,0 1 0,0-1 0,0 0 0,0 0 0,0 0 0,0 1 0,0-1 0,0 0 0,0 0 0,0 0 0,0 0 0,0-1 0,-1 1 0,1 0 0,0 0 0,0 0 0,0-1 0,0 1 0,0-1 0,0 1 0,0 0 0,1-2 0,-1 1-50,0-1-1,0 1 1,0-1-1,0 1 0,0-1 1,-1 0-1,1 0 1,0 1-1,-1-1 1,1 0-1,-1 0 0,0 1 1,0-1-1,1 0 1,-1 0-1,0 0 1,-1 0-1,1 0 0,0 1 1,0-1-1,-1 0 1,1 0-1,-1 1 1,0-1-1,1 0 1,-2-2-1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35.601"/>
    </inkml:context>
    <inkml:brush xml:id="br0">
      <inkml:brushProperty name="width" value="0.1" units="cm"/>
      <inkml:brushProperty name="height" value="0.1" units="cm"/>
      <inkml:brushProperty name="color" value="#2F2F2F"/>
    </inkml:brush>
  </inkml:definitions>
  <inkml:trace contextRef="#ctx0" brushRef="#br0">138 0 24575,'-5'2'0,"-6"0"0,-8 1 0,-5 1 0,-3 0 0,-1-1 0,5-1-8191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42.324"/>
    </inkml:context>
    <inkml:brush xml:id="br0">
      <inkml:brushProperty name="width" value="0.1" units="cm"/>
      <inkml:brushProperty name="height" value="0.1" units="cm"/>
      <inkml:brushProperty name="color" value="#2F2F2F"/>
    </inkml:brush>
  </inkml:definitions>
  <inkml:trace contextRef="#ctx0" brushRef="#br0">834 0 24575,'-28'1'0,"-45"9"0,46-6 0,-53 3 0,-95 3 0,6 0 0,30-20 0,28-1 0,80 11-1365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44.881"/>
    </inkml:context>
    <inkml:brush xml:id="br0">
      <inkml:brushProperty name="width" value="0.1" units="cm"/>
      <inkml:brushProperty name="height" value="0.1" units="cm"/>
      <inkml:brushProperty name="color" value="#2F2F2F"/>
    </inkml:brush>
  </inkml:definitions>
  <inkml:trace contextRef="#ctx0" brushRef="#br0">1037 43 24575,'-304'-7'0,"-44"5"0,181 4 0,110-1 0,-62-2 0,117 0-15,0 1 0,0-1-1,0 1 1,0-1 0,0 0-1,0 0 1,1 0 0,-1 0-1,0 0 1,0 0 0,1 0 0,-1-1-1,1 1 1,-1-1 0,1 1-1,-1-1 1,1 1 0,0-1-1,0 0 1,-1-2 0,-4-4-1029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25T18:31:55.921"/>
    </inkml:context>
    <inkml:brush xml:id="br0">
      <inkml:brushProperty name="width" value="0.1" units="cm"/>
      <inkml:brushProperty name="height" value="0.1" units="cm"/>
      <inkml:brushProperty name="color" value="#171717"/>
    </inkml:brush>
  </inkml:definitions>
  <inkml:trace contextRef="#ctx0" brushRef="#br0">895 62 24575,'-251'15'0,"-82"-8"0,265-6 0,-71-2 0,131-1 0,1 1 0,0-1 0,-1 0 0,1 0 0,0-1 0,0 0 0,1 0 0,-1-1 0,-8-6 0,15 10 0,-1-1 0,1 1 0,0 0 0,-1-1 0,1 1 0,0 0 0,0-1 0,-1 1 0,1-1 0,0 1 0,0-1 0,0 1 0,0 0 0,0-1 0,0 1 0,0-1 0,0 1 0,0-1 0,0 1 0,0-1 0,0 1 0,0-1 0,0 1 0,0-1 0,0 1 0,0 0 0,0-1 0,1 1 0,-1-1 0,0 1 0,0-1 0,1 1 0,-1 0 0,1-1 0,17-12 0,25-2 0,6 6 0,-65 15 0,0 0 0,-17 9 0,32-15 0,-24 9 0,21-9 0,-1 2 0,1-1 0,0 0 0,-1 1 0,1 0 0,0 0 0,0 0 0,-4 3 0,8-4 0,0 0 0,-1 0 0,1 0 0,0 0 0,0 0 0,-1 0 0,1 0 0,0 0 0,0 0 0,0 0 0,0 0 0,0 0 0,0 0 0,1 0 0,-1 0 0,0 0 0,0 0 0,1 0 0,-1 0 0,0 0 0,1 0 0,-1-1 0,1 1 0,0 0 0,-1 0 0,1 0 0,0 0 0,-1-1 0,1 1 0,0 0 0,0-1 0,-1 1 0,1-1 0,2 2 0,0 0 0,0 0 0,-1 0 0,1 0 0,1 0 0,-1 0 0,0 0 0,0-1 0,1 0 0,5 2 0,0-3 0,0-1 0,1 1 0,-1-2 0,0 1 0,0-1 0,12-5 0,-13 4 0,1 1 0,0-1 0,-1 1 0,1 1 0,0 0 0,0 0 0,0 1 0,10 1 0,221 24 0,-186-21 0,168 7 0,-191-4 0,-28-5 0,1-1 0,0 0 0,0 0 0,0 0 0,0 0 0,6 0 0,-7-1 0,8 0 0,0 1 0,0-1 0,-1-1 0,1 0 0,0-1 0,0 0 0,0 0 0,-1-1 0,0-1 0,1 0 0,13-7 0,-18 8 0,0 0 0,0 1 0,0 0 0,1 0 0,11-2 0,-13 3 0,1 0 0,0-1 0,-1 1 0,1-1 0,-1 0 0,0-1 0,7-3 0,-12 6-25,1 0 1,-1-1-1,0 1 0,1 0 0,-1-1 0,0 1 0,1 0 1,-1-1-1,0 1 0,0 0 0,0-1 0,1 1 1,-1-1-1,0 1 0,0 0 0,0-1 0,0 1 0,0-1 1,0 1-1,0-1 0,0 1 0,0 0 0,0-1 0,0 1 1,0-1-1,0 1 0,0-1 0,0 1 0,0 0 1,0-1-1,-1 1 0,1-1 0,0 1 0,0 0 0,0-1 1,-1 1-1,1-1 0,0 1 0,-1 0 0,1 0 0,0-1 1,-1 1-1,1 0 0,0-1 0,-1 1 0,1 0 1,0 0-1,-1 0 0,1 0 0,-1-1 0,1 1 0,-1 0 1,1 0-1,-1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ef99d2c9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1ef99d2c9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ef99d2c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ef99d2c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4e890203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4e890203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ef99d2c9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ef99d2c9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ef99d2c9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ef99d2c9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ef99d2c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ef99d2c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ef99d2c9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ef99d2c9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1ef99d2c9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1ef99d2c9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1ef99d2c9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1ef99d2c9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ef99d2c91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ef99d2c91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hromewebstore.google.com/detail/bhjkhbmcamcpeebfobejnhnkghkfhegp" TargetMode="External"/><Relationship Id="rId5" Type="http://schemas.openxmlformats.org/officeDocument/2006/relationships/hyperlink" Target="https://youtu.be/3VcPr41grGU" TargetMode="External"/><Relationship Id="rId4" Type="http://schemas.openxmlformats.org/officeDocument/2006/relationships/hyperlink" Target="https://github.com/SustAIn-GDG/SustAIn-Chrome-Extens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imeapi.io/" TargetMode="External"/><Relationship Id="rId5" Type="http://schemas.openxmlformats.org/officeDocument/2006/relationships/hyperlink" Target="https://ip-api.com/" TargetMode="External"/><Relationship Id="rId4" Type="http://schemas.openxmlformats.org/officeDocument/2006/relationships/hyperlink" Target="https://www.electricitymaps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18" Type="http://schemas.openxmlformats.org/officeDocument/2006/relationships/customXml" Target="../ink/ink6.xml"/><Relationship Id="rId26" Type="http://schemas.openxmlformats.org/officeDocument/2006/relationships/customXml" Target="../ink/ink10.xml"/><Relationship Id="rId3" Type="http://schemas.openxmlformats.org/officeDocument/2006/relationships/image" Target="../media/image2.png"/><Relationship Id="rId21" Type="http://schemas.openxmlformats.org/officeDocument/2006/relationships/image" Target="../media/image16.png"/><Relationship Id="rId7" Type="http://schemas.openxmlformats.org/officeDocument/2006/relationships/customXml" Target="../ink/ink1.xml"/><Relationship Id="rId12" Type="http://schemas.openxmlformats.org/officeDocument/2006/relationships/customXml" Target="../ink/ink3.xml"/><Relationship Id="rId17" Type="http://schemas.openxmlformats.org/officeDocument/2006/relationships/image" Target="../media/image14.png"/><Relationship Id="rId25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6" Type="http://schemas.openxmlformats.org/officeDocument/2006/relationships/customXml" Target="../ink/ink5.xml"/><Relationship Id="rId20" Type="http://schemas.openxmlformats.org/officeDocument/2006/relationships/customXml" Target="../ink/ink7.xml"/><Relationship Id="rId29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24" Type="http://schemas.openxmlformats.org/officeDocument/2006/relationships/customXml" Target="../ink/ink9.xml"/><Relationship Id="rId5" Type="http://schemas.openxmlformats.org/officeDocument/2006/relationships/image" Target="../media/image6.png"/><Relationship Id="rId15" Type="http://schemas.openxmlformats.org/officeDocument/2006/relationships/image" Target="../media/image13.png"/><Relationship Id="rId23" Type="http://schemas.openxmlformats.org/officeDocument/2006/relationships/image" Target="../media/image17.png"/><Relationship Id="rId28" Type="http://schemas.openxmlformats.org/officeDocument/2006/relationships/customXml" Target="../ink/ink11.xml"/><Relationship Id="rId10" Type="http://schemas.openxmlformats.org/officeDocument/2006/relationships/customXml" Target="../ink/ink2.xml"/><Relationship Id="rId19" Type="http://schemas.openxmlformats.org/officeDocument/2006/relationships/image" Target="../media/image15.png"/><Relationship Id="rId31" Type="http://schemas.openxmlformats.org/officeDocument/2006/relationships/image" Target="../media/image21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14" Type="http://schemas.openxmlformats.org/officeDocument/2006/relationships/customXml" Target="../ink/ink4.xml"/><Relationship Id="rId22" Type="http://schemas.openxmlformats.org/officeDocument/2006/relationships/customXml" Target="../ink/ink8.xml"/><Relationship Id="rId27" Type="http://schemas.openxmlformats.org/officeDocument/2006/relationships/image" Target="../media/image19.png"/><Relationship Id="rId30" Type="http://schemas.openxmlformats.org/officeDocument/2006/relationships/customXml" Target="../ink/ink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46600" y="289550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571500" lvl="1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Localhost:3000 </a:t>
            </a:r>
          </a:p>
          <a:p>
            <a:pPr marL="571500" lvl="1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Thanus Kumaar A 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571500" lvl="1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800" b="1" dirty="0">
                <a:latin typeface="Google Sans"/>
                <a:ea typeface="Google Sans"/>
                <a:cs typeface="Google Sans"/>
                <a:sym typeface="Google Sans"/>
              </a:rPr>
              <a:t>Open Innovation for a better tomorrow</a:t>
            </a: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/>
        </p:nvSpPr>
        <p:spPr>
          <a:xfrm>
            <a:off x="155400" y="757794"/>
            <a:ext cx="8833200" cy="247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700" dirty="0">
                <a:latin typeface="Google Sans"/>
                <a:ea typeface="Google Sans"/>
                <a:cs typeface="Google Sans"/>
                <a:sym typeface="Google Sans"/>
              </a:rPr>
              <a:t>GitHub Public Repository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IN" sz="1700" dirty="0"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https://github.com/SustAIn-GDG/SustAIn-Chrome-Extension</a:t>
            </a:r>
            <a:endParaRPr lang="en-IN" sz="17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7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700" dirty="0">
                <a:latin typeface="Google Sans"/>
                <a:ea typeface="Google Sans"/>
                <a:cs typeface="Google Sans"/>
                <a:sym typeface="Google Sans"/>
              </a:rPr>
              <a:t>Demo Video Link (3 Minutes)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IN" sz="1700" dirty="0">
                <a:latin typeface="Google Sans"/>
                <a:ea typeface="Google Sans"/>
                <a:cs typeface="Google Sans"/>
                <a:sym typeface="Google Sans"/>
                <a:hlinkClick r:id="rId5"/>
              </a:rPr>
              <a:t>https://youtu.be/3VcPr41grGU</a:t>
            </a:r>
            <a:endParaRPr lang="en-IN" sz="17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7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700" dirty="0">
                <a:latin typeface="Google Sans"/>
                <a:ea typeface="Google Sans"/>
                <a:cs typeface="Google Sans"/>
                <a:sym typeface="Google Sans"/>
              </a:rPr>
              <a:t>MVP Link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IN" sz="1700" dirty="0">
                <a:latin typeface="Google Sans"/>
                <a:ea typeface="Google Sans"/>
                <a:cs typeface="Google Sans"/>
                <a:sym typeface="Google Sans"/>
                <a:hlinkClick r:id="rId6"/>
              </a:rPr>
              <a:t>https://chromewebstore.google.com/detail/bhjkhbmcamcpeebfobejnhnkghkfhegp</a:t>
            </a:r>
            <a:endParaRPr sz="17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100500" y="627929"/>
            <a:ext cx="8943000" cy="421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200" b="1" dirty="0"/>
              <a:t>SustAIn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sz="1800" dirty="0"/>
              <a:t>As AI usage continues to rise - especially in the form of large language models and generative tools - users remain unaware of the hidden environmental cost associated with their queries. SustAIn addresses this gap through a simple yet powerful solution.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1800" dirty="0"/>
              <a:t>SustAIn is a Chrome extension that tracks and displays the </a:t>
            </a:r>
            <a:r>
              <a:rPr lang="en-US" sz="1800" b="1" dirty="0"/>
              <a:t>estimated energy</a:t>
            </a:r>
            <a:r>
              <a:rPr lang="en-US" sz="1800" dirty="0"/>
              <a:t>, </a:t>
            </a:r>
            <a:r>
              <a:rPr lang="en-US" sz="1800" b="1" dirty="0"/>
              <a:t>carbon emissions</a:t>
            </a:r>
            <a:r>
              <a:rPr lang="en-US" sz="1800" dirty="0"/>
              <a:t>, and </a:t>
            </a:r>
            <a:r>
              <a:rPr lang="en-US" sz="1800" b="1" dirty="0"/>
              <a:t>water consumption</a:t>
            </a:r>
            <a:r>
              <a:rPr lang="en-US" sz="1800" dirty="0"/>
              <a:t> of AI queries made by users on popular platforms. The extension uses well-established research, formulas, and a query classification AI model hosted on Vertex AI to calculate these sustainability metrics in real-time.</a:t>
            </a:r>
          </a:p>
          <a:p>
            <a:pPr>
              <a:buNone/>
            </a:pPr>
            <a:endParaRPr lang="en-US" dirty="0"/>
          </a:p>
          <a:p>
            <a:r>
              <a:rPr lang="en-US" sz="1800" dirty="0"/>
              <a:t>By providing transparent, accessible insights directly in the user's browser, SustAIn empowers individuals and organizations to become more mindful of their AI usage and make environmentally informed decisions.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79850" y="498880"/>
            <a:ext cx="8784300" cy="4459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While several tools exist to track carbon footprints in general cloud services, </a:t>
            </a:r>
            <a:r>
              <a:rPr lang="en-US" sz="1200" b="1" dirty="0"/>
              <a:t>SustAIn stands out as the first browser-based solution focused specifically on the sustainability of AI usage</a:t>
            </a:r>
            <a:r>
              <a:rPr lang="en-US" sz="1200" dirty="0"/>
              <a:t>. 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Unlike platforms that assess full-scale infrastructure emissions, our lightweight Chrome extension provides </a:t>
            </a:r>
            <a:r>
              <a:rPr lang="en-US" sz="1200" b="1" dirty="0"/>
              <a:t>real-time feedback at the query level</a:t>
            </a:r>
            <a:r>
              <a:rPr lang="en-US" sz="1200" dirty="0"/>
              <a:t>, focusing on </a:t>
            </a:r>
            <a:r>
              <a:rPr lang="en-US" sz="1200" b="1" dirty="0"/>
              <a:t>generative AI tools like ChatGPT, Gemini, and others</a:t>
            </a:r>
            <a:r>
              <a:rPr lang="en-US" sz="1200" dirty="0"/>
              <a:t>. There are </a:t>
            </a:r>
            <a:r>
              <a:rPr lang="en-US" sz="1200" b="1" dirty="0"/>
              <a:t>no existing extensions that track or visualize the environmental impact of AI queries</a:t>
            </a:r>
            <a:r>
              <a:rPr lang="en-US" sz="1200" dirty="0"/>
              <a:t> for end-users in this focused, accessible way.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Google Sans"/>
              <a:ea typeface="Google Sans"/>
              <a:cs typeface="Google Sans"/>
              <a:sym typeface="Google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SustAIn solves the awareness gap in AI's environmental cost by making sustainability metrics </a:t>
            </a:r>
            <a:r>
              <a:rPr lang="en-US" sz="1200" b="1" dirty="0"/>
              <a:t>visible, relatable, and real-time</a:t>
            </a:r>
            <a:r>
              <a:rPr lang="en-US" sz="1200" dirty="0"/>
              <a:t>. It uses </a:t>
            </a:r>
            <a:r>
              <a:rPr lang="en-US" sz="1200" b="1" dirty="0"/>
              <a:t>research-backed estimates</a:t>
            </a:r>
            <a:r>
              <a:rPr lang="en-US" sz="1200" dirty="0"/>
              <a:t> and contextual comparisons (like energy used vs. household appliances or water used vs. bottles) to help users </a:t>
            </a:r>
            <a:r>
              <a:rPr lang="en-US" sz="1200" b="1" dirty="0"/>
              <a:t>understand the consequences of their AI usage</a:t>
            </a:r>
            <a:r>
              <a:rPr lang="en-US" sz="1200" dirty="0"/>
              <a:t>. 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By embedding this insight directly in their browsing experience, users are empowered to </a:t>
            </a:r>
            <a:r>
              <a:rPr lang="en-US" sz="1200" b="1" dirty="0"/>
              <a:t>make conscious choices</a:t>
            </a:r>
            <a:r>
              <a:rPr lang="en-US" sz="1200" dirty="0"/>
              <a:t>, potentially reducing unnecessary or excessive AI interactions and promoting more sustainable habits.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Google Sans"/>
              <a:ea typeface="Google Sans"/>
              <a:cs typeface="Google Sans"/>
              <a:sym typeface="Google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First-of-its-kind Chrome Extension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providing sustainability insights specifically for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and LLM usage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environmental metrics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(energy, water, CO₂) shown for individual AI queries.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Backed by proven methodologies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data simulations, open APIs, and published research.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Non-intrusive and easy to adopt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—no need for backend integration or platform-level access.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 and embeddable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allowing businesses to integrate the sustainability widget into their own dashboards or apps.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24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158304" y="535557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3E6B23-6BCC-182F-5BE5-663230E2EC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304" y="952348"/>
            <a:ext cx="8449519" cy="4324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None/>
            </a:pPr>
            <a:r>
              <a:rPr lang="en-US" sz="1100" b="1" dirty="0"/>
              <a:t>Sustainability Insights Right Inside Your Browser</a:t>
            </a:r>
            <a:br>
              <a:rPr lang="en-US" sz="1100" dirty="0"/>
            </a:br>
            <a:r>
              <a:rPr lang="en-US" sz="1100" dirty="0"/>
              <a:t>SustAIn is a lightweight Chrome extension that helps users monitor their digital sustainability impact in real time. It integrates seamlessly into the browser to provide context-aware feedback and actionable insights without disrupting the browsing experience.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sz="1100" b="1" dirty="0"/>
              <a:t>Real-Time Carbon Emission Tracking</a:t>
            </a:r>
            <a:br>
              <a:rPr lang="en-US" sz="1100" dirty="0"/>
            </a:br>
            <a:r>
              <a:rPr lang="en-US" sz="1100" dirty="0"/>
              <a:t>SustAIn uses the </a:t>
            </a:r>
            <a:r>
              <a:rPr lang="en-US" sz="1100" dirty="0">
                <a:hlinkClick r:id="rId4"/>
              </a:rPr>
              <a:t>Electricity Maps API</a:t>
            </a:r>
            <a:r>
              <a:rPr lang="en-US" sz="1100" dirty="0"/>
              <a:t> to estimate the carbon emissions generated by user activities, based on real-time data from regional energy grids.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sz="1100" b="1" dirty="0"/>
              <a:t>Location-Aware Energy Profiling</a:t>
            </a:r>
            <a:br>
              <a:rPr lang="en-US" sz="1100" dirty="0"/>
            </a:br>
            <a:r>
              <a:rPr lang="en-US" sz="1100" dirty="0"/>
              <a:t>By identifying the geolocation of the connected data centers via </a:t>
            </a:r>
            <a:r>
              <a:rPr lang="en-US" sz="1100" dirty="0">
                <a:hlinkClick r:id="rId5"/>
              </a:rPr>
              <a:t>IP-API</a:t>
            </a:r>
            <a:r>
              <a:rPr lang="en-US" sz="1100" dirty="0"/>
              <a:t>, the extension evaluates the sustainability profile of the energy infrastructure being used.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sz="1100" b="1" dirty="0"/>
              <a:t>Power Usage Effectiveness (PUE) Estimation</a:t>
            </a:r>
            <a:br>
              <a:rPr lang="en-US" sz="1100" dirty="0"/>
            </a:br>
            <a:r>
              <a:rPr lang="en-US" sz="1100" dirty="0"/>
              <a:t>Using time zone data from </a:t>
            </a:r>
            <a:r>
              <a:rPr lang="en-US" sz="1100" dirty="0" err="1">
                <a:hlinkClick r:id="rId6"/>
              </a:rPr>
              <a:t>TimeAPI</a:t>
            </a:r>
            <a:r>
              <a:rPr lang="en-US" sz="1100" dirty="0"/>
              <a:t>, the extension estimates the Power Usage Effectiveness (PUE) of data centers — offering users insights into how efficiently energy is consumed.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r>
              <a:rPr lang="en-US" sz="1100" b="1" dirty="0"/>
              <a:t>Custom AI Model for Sustainable Browsing</a:t>
            </a:r>
            <a:br>
              <a:rPr lang="en-US" sz="1100" dirty="0"/>
            </a:br>
            <a:r>
              <a:rPr lang="en-US" sz="1100" dirty="0"/>
              <a:t>SustAIn deploys a lightweight, AutoML-trained query classification model via Google Cloud Vertex AI. It classifies user queries directed to AI models into categories (e.g., text, image, code), helping estimate their sustainability impact — all without relying on large-scale LLMs.</a:t>
            </a:r>
          </a:p>
          <a:p>
            <a:pPr>
              <a:buNone/>
            </a:pPr>
            <a:endParaRPr lang="en-US" sz="1100" dirty="0"/>
          </a:p>
          <a:p>
            <a:r>
              <a:rPr lang="en-US" sz="1100" b="1" dirty="0"/>
              <a:t>Built for Sustainability at Every Layer</a:t>
            </a:r>
            <a:br>
              <a:rPr lang="en-US" sz="1100" dirty="0"/>
            </a:br>
            <a:r>
              <a:rPr lang="en-US" sz="1100" dirty="0"/>
              <a:t>The entire system — from model design to API integration — is optimized for low resource consumption. SustAIn intentionally avoids heavyweight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186000" y="555712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Process flow diagram</a:t>
            </a: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98DAAE-8DC6-5F8F-F744-2156EC2C8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11" y="997881"/>
            <a:ext cx="8862377" cy="39763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9DC0C7-D57A-15ED-D80A-A340DE4966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509" b="9025"/>
          <a:stretch/>
        </p:blipFill>
        <p:spPr>
          <a:xfrm>
            <a:off x="180796" y="945718"/>
            <a:ext cx="8782408" cy="4073913"/>
          </a:xfrm>
          <a:prstGeom prst="rect">
            <a:avLst/>
          </a:prstGeom>
        </p:spPr>
      </p:pic>
      <p:sp>
        <p:nvSpPr>
          <p:cNvPr id="106" name="Google Shape;106;p20"/>
          <p:cNvSpPr txBox="1"/>
          <p:nvPr/>
        </p:nvSpPr>
        <p:spPr>
          <a:xfrm>
            <a:off x="311692" y="549338"/>
            <a:ext cx="2683662" cy="39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Architecture diagram</a:t>
            </a: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/>
        </p:nvSpPr>
        <p:spPr>
          <a:xfrm>
            <a:off x="179850" y="624767"/>
            <a:ext cx="8784300" cy="462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Technologies used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BAB5E4E-58B5-9205-4C92-CFA185B345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978865"/>
              </p:ext>
            </p:extLst>
          </p:nvPr>
        </p:nvGraphicFramePr>
        <p:xfrm>
          <a:off x="1524000" y="1397343"/>
          <a:ext cx="6096000" cy="2903835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973489077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14043840"/>
                    </a:ext>
                  </a:extLst>
                </a:gridCol>
              </a:tblGrid>
              <a:tr h="434123">
                <a:tc>
                  <a:txBody>
                    <a:bodyPr/>
                    <a:lstStyle/>
                    <a:p>
                      <a:r>
                        <a:rPr lang="en-IN" dirty="0"/>
                        <a:t>Layer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Technologies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791978"/>
                  </a:ext>
                </a:extLst>
              </a:tr>
              <a:tr h="487888">
                <a:tc>
                  <a:txBody>
                    <a:bodyPr/>
                    <a:lstStyle/>
                    <a:p>
                      <a:r>
                        <a:rPr lang="en-IN" dirty="0"/>
                        <a:t>Chrome Extension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React JS, Manifest v3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183821"/>
                  </a:ext>
                </a:extLst>
              </a:tr>
              <a:tr h="487888">
                <a:tc>
                  <a:txBody>
                    <a:bodyPr/>
                    <a:lstStyle/>
                    <a:p>
                      <a:r>
                        <a:rPr lang="en-IN" dirty="0"/>
                        <a:t>Backend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Express JS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9219010"/>
                  </a:ext>
                </a:extLst>
              </a:tr>
              <a:tr h="487888">
                <a:tc>
                  <a:txBody>
                    <a:bodyPr/>
                    <a:lstStyle/>
                    <a:p>
                      <a:r>
                        <a:rPr lang="en-IN" dirty="0"/>
                        <a:t>ML Pipeline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GCP Vertex AI, </a:t>
                      </a:r>
                      <a:r>
                        <a:rPr lang="en-IN" dirty="0" err="1"/>
                        <a:t>AutoML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9282897"/>
                  </a:ext>
                </a:extLst>
              </a:tr>
              <a:tr h="487888">
                <a:tc>
                  <a:txBody>
                    <a:bodyPr/>
                    <a:lstStyle/>
                    <a:p>
                      <a:r>
                        <a:rPr lang="en-IN" dirty="0"/>
                        <a:t>External APIs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Electricity Maps, IP-API, </a:t>
                      </a:r>
                      <a:r>
                        <a:rPr lang="en-IN" dirty="0" err="1">
                          <a:effectLst/>
                        </a:rPr>
                        <a:t>TimeAPI</a:t>
                      </a:r>
                      <a:endParaRPr lang="en-IN" dirty="0">
                        <a:effectLst/>
                      </a:endParaRPr>
                    </a:p>
                  </a:txBody>
                  <a:tcPr marL="99060" marR="990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557060"/>
                  </a:ext>
                </a:extLst>
              </a:tr>
              <a:tr h="487888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DevOps &amp; Hosting</a:t>
                      </a:r>
                    </a:p>
                  </a:txBody>
                  <a:tcPr marL="99060" marR="990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Google Cloud Platform (GCP), GitHub Pages</a:t>
                      </a:r>
                    </a:p>
                  </a:txBody>
                  <a:tcPr marL="99060" marR="990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618543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210450" y="595029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Snapshots of the MVP</a:t>
            </a: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E2470-9BE6-2FDD-7D94-072B6AE14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50" y="1145859"/>
            <a:ext cx="3245165" cy="16513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111C21-8424-DBD2-21E0-693C425D0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237" y="1145859"/>
            <a:ext cx="2261991" cy="36644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CF1F95-5E0F-BA3F-8B2D-C8A2AA9CB0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1618" y="1145859"/>
            <a:ext cx="2260674" cy="2275711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0D52423-409D-B808-7A7A-7724827CF726}"/>
                  </a:ext>
                </a:extLst>
              </p14:cNvPr>
              <p14:cNvContentPartPr/>
              <p14:nvPr/>
            </p14:nvContentPartPr>
            <p14:xfrm>
              <a:off x="268470" y="2071710"/>
              <a:ext cx="384120" cy="176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0D52423-409D-B808-7A7A-7724827CF72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9470" y="2063070"/>
                <a:ext cx="401760" cy="35280"/>
              </a:xfrm>
              <a:prstGeom prst="rect">
                <a:avLst/>
              </a:prstGeom>
            </p:spPr>
          </p:pic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3A95CEA3-3AB6-4F22-3F62-8F15D9C756BB}"/>
              </a:ext>
            </a:extLst>
          </p:cNvPr>
          <p:cNvSpPr txBox="1"/>
          <p:nvPr/>
        </p:nvSpPr>
        <p:spPr>
          <a:xfrm>
            <a:off x="131685" y="2777377"/>
            <a:ext cx="24304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00" i="1" dirty="0"/>
              <a:t>Fig 1.1 – Screenshot showing extension 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2BDD7BB-B3C8-1852-D627-F19CC25C8A30}"/>
              </a:ext>
            </a:extLst>
          </p:cNvPr>
          <p:cNvSpPr txBox="1"/>
          <p:nvPr/>
        </p:nvSpPr>
        <p:spPr>
          <a:xfrm>
            <a:off x="3677692" y="4838809"/>
            <a:ext cx="25410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00" i="1" dirty="0"/>
              <a:t>Fig 1.2 – Contents of extension when using AI tools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405C12-B0FD-57F9-8541-63D401F80435}"/>
              </a:ext>
            </a:extLst>
          </p:cNvPr>
          <p:cNvSpPr txBox="1"/>
          <p:nvPr/>
        </p:nvSpPr>
        <p:spPr>
          <a:xfrm>
            <a:off x="6370501" y="3458520"/>
            <a:ext cx="26629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00" i="1" dirty="0"/>
              <a:t>Fig 1.3 – Content of extension when not using AI tools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0FD6202-9CBC-DD28-6CEE-EEEEA23220C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649" y="3151517"/>
            <a:ext cx="3289647" cy="166195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BFA45ED-DCD1-B411-2308-9B0299CAA8F8}"/>
              </a:ext>
            </a:extLst>
          </p:cNvPr>
          <p:cNvSpPr txBox="1"/>
          <p:nvPr/>
        </p:nvSpPr>
        <p:spPr>
          <a:xfrm>
            <a:off x="101108" y="4795643"/>
            <a:ext cx="22204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800" i="1" dirty="0"/>
              <a:t>Fig 1.4 – Screenshot of documentation page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3320652D-4343-9897-047C-EBB8D00DC98C}"/>
                  </a:ext>
                </a:extLst>
              </p14:cNvPr>
              <p14:cNvContentPartPr/>
              <p14:nvPr/>
            </p14:nvContentPartPr>
            <p14:xfrm>
              <a:off x="274320" y="1944750"/>
              <a:ext cx="322200" cy="136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3320652D-4343-9897-047C-EBB8D00DC98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6320" y="1927110"/>
                <a:ext cx="3578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549AFD70-136B-15C3-A45F-5AB8A1880E19}"/>
                  </a:ext>
                </a:extLst>
              </p14:cNvPr>
              <p14:cNvContentPartPr/>
              <p14:nvPr/>
            </p14:nvContentPartPr>
            <p14:xfrm>
              <a:off x="261000" y="2019990"/>
              <a:ext cx="254880" cy="226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549AFD70-136B-15C3-A45F-5AB8A1880E1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3000" y="2001990"/>
                <a:ext cx="2905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8D16DE7-816B-CB17-7E6F-3DAC48BA1D7A}"/>
                  </a:ext>
                </a:extLst>
              </p14:cNvPr>
              <p14:cNvContentPartPr/>
              <p14:nvPr/>
            </p14:nvContentPartPr>
            <p14:xfrm>
              <a:off x="259920" y="2219070"/>
              <a:ext cx="354960" cy="3978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8D16DE7-816B-CB17-7E6F-3DAC48BA1D7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2280" y="2201430"/>
                <a:ext cx="39060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37CF445E-EA89-AA64-43D7-03CDD290B226}"/>
                  </a:ext>
                </a:extLst>
              </p14:cNvPr>
              <p14:cNvContentPartPr/>
              <p14:nvPr/>
            </p14:nvContentPartPr>
            <p14:xfrm>
              <a:off x="3326760" y="1187680"/>
              <a:ext cx="20880" cy="295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37CF445E-EA89-AA64-43D7-03CDD290B22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09120" y="1170040"/>
                <a:ext cx="56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5E8428C-93AF-D9C5-DADC-8B2E132D2BDE}"/>
                  </a:ext>
                </a:extLst>
              </p14:cNvPr>
              <p14:cNvContentPartPr/>
              <p14:nvPr/>
            </p14:nvContentPartPr>
            <p14:xfrm>
              <a:off x="572760" y="1760080"/>
              <a:ext cx="49680" cy="75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5E8428C-93AF-D9C5-DADC-8B2E132D2BD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5120" y="1742080"/>
                <a:ext cx="85320" cy="43200"/>
              </a:xfrm>
              <a:prstGeom prst="rect">
                <a:avLst/>
              </a:prstGeom>
            </p:spPr>
          </p:pic>
        </mc:Fallback>
      </mc:AlternateContent>
      <p:grpSp>
        <p:nvGrpSpPr>
          <p:cNvPr id="48" name="Group 47">
            <a:extLst>
              <a:ext uri="{FF2B5EF4-FFF2-40B4-BE49-F238E27FC236}">
                <a16:creationId xmlns:a16="http://schemas.microsoft.com/office/drawing/2014/main" id="{266BF4CA-D345-9FB0-A81B-4E5FF8AE4A07}"/>
              </a:ext>
            </a:extLst>
          </p:cNvPr>
          <p:cNvGrpSpPr/>
          <p:nvPr/>
        </p:nvGrpSpPr>
        <p:grpSpPr>
          <a:xfrm>
            <a:off x="273960" y="1750000"/>
            <a:ext cx="378720" cy="20520"/>
            <a:chOff x="273960" y="1750000"/>
            <a:chExt cx="378720" cy="20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20C2578D-47D8-0BD9-9A09-663439B3D31D}"/>
                    </a:ext>
                  </a:extLst>
                </p14:cNvPr>
                <p14:cNvContentPartPr/>
                <p14:nvPr/>
              </p14:nvContentPartPr>
              <p14:xfrm>
                <a:off x="273960" y="1750000"/>
                <a:ext cx="300240" cy="15480"/>
              </p14:xfrm>
            </p:contentPart>
          </mc:Choice>
          <mc:Fallback xmlns=""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20C2578D-47D8-0BD9-9A09-663439B3D31D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256320" y="1732000"/>
                  <a:ext cx="335880" cy="51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C19923EA-AB41-6CD4-5C20-6E8D9FD9737A}"/>
                    </a:ext>
                  </a:extLst>
                </p14:cNvPr>
                <p14:cNvContentPartPr/>
                <p14:nvPr/>
              </p14:nvContentPartPr>
              <p14:xfrm>
                <a:off x="279360" y="1755040"/>
                <a:ext cx="373320" cy="1548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C19923EA-AB41-6CD4-5C20-6E8D9FD9737A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61720" y="1737400"/>
                  <a:ext cx="408960" cy="51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904A7FA9-0D70-5C4F-4C63-8AFBDC5431CD}"/>
                  </a:ext>
                </a:extLst>
              </p14:cNvPr>
              <p14:cNvContentPartPr/>
              <p14:nvPr/>
            </p14:nvContentPartPr>
            <p14:xfrm>
              <a:off x="262080" y="1463440"/>
              <a:ext cx="376200" cy="486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904A7FA9-0D70-5C4F-4C63-8AFBDC5431C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4080" y="1445440"/>
                <a:ext cx="41184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35C94DB-D4AE-A652-EC96-C00DC81CB8EE}"/>
                  </a:ext>
                </a:extLst>
              </p14:cNvPr>
              <p14:cNvContentPartPr/>
              <p14:nvPr/>
            </p14:nvContentPartPr>
            <p14:xfrm>
              <a:off x="2763360" y="1200640"/>
              <a:ext cx="232200" cy="1116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35C94DB-D4AE-A652-EC96-C00DC81CB8E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45360" y="1183000"/>
                <a:ext cx="2678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CAB1925-25FF-D47F-ECCB-72D8113F4832}"/>
                  </a:ext>
                </a:extLst>
              </p14:cNvPr>
              <p14:cNvContentPartPr/>
              <p14:nvPr/>
            </p14:nvContentPartPr>
            <p14:xfrm>
              <a:off x="1257120" y="1193800"/>
              <a:ext cx="93960" cy="1980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CAB1925-25FF-D47F-ECCB-72D8113F4832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39120" y="1175800"/>
                <a:ext cx="1296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88CFF64C-0999-75D7-DF40-AFE05F974091}"/>
                  </a:ext>
                </a:extLst>
              </p14:cNvPr>
              <p14:cNvContentPartPr/>
              <p14:nvPr/>
            </p14:nvContentPartPr>
            <p14:xfrm>
              <a:off x="841785" y="1194120"/>
              <a:ext cx="438840" cy="1584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88CFF64C-0999-75D7-DF40-AFE05F974091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23785" y="1176480"/>
                <a:ext cx="474480" cy="51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/>
        </p:nvSpPr>
        <p:spPr>
          <a:xfrm>
            <a:off x="249900" y="658472"/>
            <a:ext cx="8894100" cy="53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Google Sans"/>
                <a:ea typeface="Google Sans"/>
                <a:cs typeface="Google Sans"/>
                <a:sym typeface="Google Sans"/>
              </a:rPr>
              <a:t>Future Development</a:t>
            </a:r>
            <a:endParaRPr sz="1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5AFC68-68B4-1AB1-14A9-D307F69150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949" y="1230872"/>
            <a:ext cx="8335109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reusable component library to help developers integrate sustainability metrics into their own tools and dashboards.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Extend sustainability insights to mobile platforms through integration with AI assistants like ChatGPT, Google Assistant, and similar tools—enabling real-time environmental feedback.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 support to a broader range of generative AI platforms such as Leonardo AI, Claude, and other emerging tools—beyond current support for ChatGPT, Gemini, and AI Studio.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Partner with major cloud providers (e.g., AWS, GCP, Azure) to offer region-specific sustainability analytics for model training and deployment.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885</Words>
  <Application>Microsoft Office PowerPoint</Application>
  <PresentationFormat>On-screen Show (16:9)</PresentationFormat>
  <Paragraphs>74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Google Sans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Thanuskumaar A</cp:lastModifiedBy>
  <cp:revision>12</cp:revision>
  <dcterms:modified xsi:type="dcterms:W3CDTF">2025-03-27T21:29:23Z</dcterms:modified>
</cp:coreProperties>
</file>